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0" r:id="rId2"/>
    <p:sldId id="390" r:id="rId3"/>
    <p:sldId id="391" r:id="rId4"/>
    <p:sldId id="384" r:id="rId5"/>
    <p:sldId id="394" r:id="rId6"/>
    <p:sldId id="411" r:id="rId7"/>
    <p:sldId id="395" r:id="rId8"/>
    <p:sldId id="396" r:id="rId9"/>
    <p:sldId id="412" r:id="rId10"/>
    <p:sldId id="397" r:id="rId11"/>
    <p:sldId id="400" r:id="rId12"/>
    <p:sldId id="413" r:id="rId13"/>
    <p:sldId id="414" r:id="rId14"/>
    <p:sldId id="415" r:id="rId15"/>
    <p:sldId id="416" r:id="rId16"/>
    <p:sldId id="404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957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3DD6-7983-44FD-B843-06D29D69CF8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A59C4-48D9-4053-A0EA-9F88D68A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1E15-A3BA-45B2-8B1C-96B16032F66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362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1E15-A3BA-45B2-8B1C-96B16032F669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22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1E15-A3BA-45B2-8B1C-96B16032F669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58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1E15-A3BA-45B2-8B1C-96B16032F669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82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1E15-A3BA-45B2-8B1C-96B16032F669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637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6506-6F55-4698-BFE3-EAB001C915E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20B7-B0B4-4452-B209-E2A137CF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2E9917B-A815-4B3A-B453-069C2560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56BA5FA-A15A-466C-94C2-063F0B3DEB77}"/>
              </a:ext>
            </a:extLst>
          </p:cNvPr>
          <p:cNvSpPr txBox="1">
            <a:spLocks/>
          </p:cNvSpPr>
          <p:nvPr/>
        </p:nvSpPr>
        <p:spPr>
          <a:xfrm>
            <a:off x="381001" y="496389"/>
            <a:ext cx="11337925" cy="164592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80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80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56BA5FA-A15A-466C-94C2-063F0B3DEB77}"/>
              </a:ext>
            </a:extLst>
          </p:cNvPr>
          <p:cNvSpPr txBox="1">
            <a:spLocks/>
          </p:cNvSpPr>
          <p:nvPr/>
        </p:nvSpPr>
        <p:spPr>
          <a:xfrm>
            <a:off x="617538" y="1685109"/>
            <a:ext cx="11101388" cy="914401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A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5C92CE06-FB35-495D-9BDE-D238E1CA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4453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72" y="889894"/>
            <a:ext cx="115994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  Ai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giai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che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chở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tốt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xóa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lõng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già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alt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0202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A.Hung\datacopy\khung\HA-Frame0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-609600"/>
            <a:ext cx="12863513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330576" y="1905000"/>
            <a:ext cx="5992812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65268" y="3581400"/>
            <a:ext cx="679268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 TÌNH HUỐNG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0263" y="489859"/>
            <a:ext cx="1124712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5394" y="3690257"/>
            <a:ext cx="1127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2287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0263" y="489859"/>
            <a:ext cx="1124712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3142" y="2005148"/>
            <a:ext cx="1127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3142" y="2771503"/>
            <a:ext cx="11273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25249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0263" y="489859"/>
            <a:ext cx="1124712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9269" y="1874519"/>
            <a:ext cx="1127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9269" y="2613518"/>
            <a:ext cx="1127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950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0263" y="489859"/>
            <a:ext cx="1124712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2331" y="2005148"/>
            <a:ext cx="11273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2331" y="2828961"/>
            <a:ext cx="11273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941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>
            <a:off x="1220789" y="441960"/>
            <a:ext cx="7007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30" y="2256875"/>
            <a:ext cx="114343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2060"/>
                </a:solidFill>
              </a:rPr>
              <a:t>    -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tìm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hiểu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những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hoạt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động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dành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người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tuổi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trẻ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nơi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ở.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  -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Viết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kể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vẽ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tranh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chụp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ảnh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ông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bà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nhỏ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gia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Sau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kể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việc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làm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tốt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thể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hiện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sự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kính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trọng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ông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bà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yêu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quý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nhỏ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mình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Con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sẽ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chia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sẻ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với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các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bạn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ở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tiết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Đạo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đức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tuần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</a:rPr>
              <a:t>sau</a:t>
            </a:r>
            <a:r>
              <a:rPr lang="en-US" altLang="en-US" sz="3600" b="1" i="1" dirty="0" smtClean="0">
                <a:solidFill>
                  <a:srgbClr val="C00000"/>
                </a:solidFill>
              </a:rPr>
              <a:t>!</a:t>
            </a:r>
            <a:endParaRPr lang="en-US" alt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4814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uern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9" name="Group 9"/>
          <p:cNvGrpSpPr>
            <a:grpSpLocks noChangeAspect="1"/>
          </p:cNvGrpSpPr>
          <p:nvPr/>
        </p:nvGrpSpPr>
        <p:grpSpPr bwMode="auto">
          <a:xfrm rot="4651953">
            <a:off x="1635126" y="-111125"/>
            <a:ext cx="1370013" cy="1592263"/>
            <a:chOff x="4944" y="658"/>
            <a:chExt cx="624" cy="553"/>
          </a:xfrm>
        </p:grpSpPr>
        <p:sp>
          <p:nvSpPr>
            <p:cNvPr id="46173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Freeform 13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4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15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9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21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28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31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32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34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35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0" name="Group 36"/>
          <p:cNvGrpSpPr>
            <a:grpSpLocks noChangeAspect="1"/>
          </p:cNvGrpSpPr>
          <p:nvPr/>
        </p:nvGrpSpPr>
        <p:grpSpPr bwMode="auto">
          <a:xfrm rot="4651953">
            <a:off x="9186863" y="-111124"/>
            <a:ext cx="1370013" cy="1592262"/>
            <a:chOff x="4944" y="658"/>
            <a:chExt cx="624" cy="553"/>
          </a:xfrm>
        </p:grpSpPr>
        <p:sp>
          <p:nvSpPr>
            <p:cNvPr id="46147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40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41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42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46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48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55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8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9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61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62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63"/>
          <p:cNvSpPr>
            <a:spLocks noChangeArrowheads="1"/>
          </p:cNvSpPr>
          <p:nvPr/>
        </p:nvSpPr>
        <p:spPr bwMode="auto">
          <a:xfrm>
            <a:off x="1765039" y="2360715"/>
            <a:ext cx="84249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>
                <a:solidFill>
                  <a:srgbClr val="FF9900"/>
                </a:solidFill>
                <a:latin typeface="Times New Roman" pitchFamily="18" charset="0"/>
              </a:rPr>
              <a:t>CHÀO TẠM BIỆT CÁC EM</a:t>
            </a:r>
            <a:endParaRPr lang="en-US" sz="5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6101" name="Group 109"/>
          <p:cNvGrpSpPr>
            <a:grpSpLocks/>
          </p:cNvGrpSpPr>
          <p:nvPr/>
        </p:nvGrpSpPr>
        <p:grpSpPr bwMode="auto">
          <a:xfrm>
            <a:off x="4953000" y="5562601"/>
            <a:ext cx="4800600" cy="847725"/>
            <a:chOff x="2350" y="1008"/>
            <a:chExt cx="1826" cy="534"/>
          </a:xfrm>
        </p:grpSpPr>
        <p:pic>
          <p:nvPicPr>
            <p:cNvPr id="46107" name="Picture 110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Picture 111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112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Picture 113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8292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WordArt 2"/>
          <p:cNvSpPr>
            <a:spLocks noChangeArrowheads="1" noChangeShapeType="1" noTextEdit="1"/>
          </p:cNvSpPr>
          <p:nvPr/>
        </p:nvSpPr>
        <p:spPr bwMode="auto">
          <a:xfrm>
            <a:off x="2960688" y="1600200"/>
            <a:ext cx="5994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>
            <a:off x="2592389" y="3276600"/>
            <a:ext cx="7007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TRUYỆN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79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7"/>
          <p:cNvSpPr>
            <a:spLocks/>
          </p:cNvSpPr>
          <p:nvPr/>
        </p:nvSpPr>
        <p:spPr bwMode="auto">
          <a:xfrm>
            <a:off x="1301751" y="762000"/>
            <a:ext cx="100504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000099"/>
              </a:solidFill>
            </a:endParaRPr>
          </a:p>
        </p:txBody>
      </p:sp>
      <p:sp>
        <p:nvSpPr>
          <p:cNvPr id="14339" name="Subtitle 7"/>
          <p:cNvSpPr>
            <a:spLocks/>
          </p:cNvSpPr>
          <p:nvPr/>
        </p:nvSpPr>
        <p:spPr bwMode="auto">
          <a:xfrm>
            <a:off x="1301752" y="5334000"/>
            <a:ext cx="949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000099"/>
              </a:solidFill>
            </a:endParaRPr>
          </a:p>
        </p:txBody>
      </p:sp>
      <p:sp>
        <p:nvSpPr>
          <p:cNvPr id="223255" name="WordArt 23"/>
          <p:cNvSpPr>
            <a:spLocks noChangeArrowheads="1" noChangeShapeType="1" noTextEdit="1"/>
          </p:cNvSpPr>
          <p:nvPr/>
        </p:nvSpPr>
        <p:spPr bwMode="auto">
          <a:xfrm>
            <a:off x="2500314" y="152400"/>
            <a:ext cx="7191375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ĐÊM MƯA</a:t>
            </a:r>
            <a:endParaRPr lang="en-US" sz="36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563563" y="0"/>
            <a:ext cx="230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90600"/>
            <a:ext cx="994083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6014"/>
      </p:ext>
    </p:extLst>
  </p:cSld>
  <p:clrMapOvr>
    <a:masterClrMapping/>
  </p:clrMapOvr>
  <p:transition spd="med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5C92CE06-FB35-495D-9BDE-D238E1CA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4453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129038" name="Text Box 14">
            <a:extLst>
              <a:ext uri="{FF2B5EF4-FFF2-40B4-BE49-F238E27FC236}">
                <a16:creationId xmlns:a16="http://schemas.microsoft.com/office/drawing/2014/main" xmlns="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46" y="166819"/>
            <a:ext cx="10685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2060"/>
                </a:solidFill>
              </a:rPr>
              <a:t>Cùng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thảo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luận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: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148044" y="1036469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truyện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gặp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4" y="1555581"/>
            <a:ext cx="115994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chuyện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đứng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tránh</a:t>
            </a:r>
            <a:r>
              <a:rPr lang="en-US" altLang="en-US" sz="2800" b="1" dirty="0" smtClean="0">
                <a:latin typeface="Times New Roman" pitchFamily="18" charset="0"/>
              </a:rPr>
              <a:t> sang </a:t>
            </a:r>
            <a:r>
              <a:rPr lang="en-US" altLang="en-US" sz="2800" b="1" dirty="0" err="1" smtClean="0">
                <a:latin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bên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để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nhường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đường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cho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bé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Sâm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dắt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nhỏ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giúp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Hương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nhắc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lên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cỏ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để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khỏi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ngã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148044" y="3198078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)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Vì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4" y="3810942"/>
            <a:ext cx="11599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itchFamily="18" charset="0"/>
              </a:rPr>
              <a:t>   </a:t>
            </a:r>
            <a:r>
              <a:rPr lang="en-US" altLang="en-US" sz="2800" b="1" dirty="0" err="1" smtClean="0">
                <a:latin typeface="Times New Roman" pitchFamily="18" charset="0"/>
              </a:rPr>
              <a:t>Bà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cảm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vì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biết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giúp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đỡ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nhỏ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148044" y="4578965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3)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suy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nghĩ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564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0" grpId="0"/>
      <p:bldP spid="14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5C92CE06-FB35-495D-9BDE-D238E1CA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4453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129038" name="Text Box 14">
            <a:extLst>
              <a:ext uri="{FF2B5EF4-FFF2-40B4-BE49-F238E27FC236}">
                <a16:creationId xmlns:a16="http://schemas.microsoft.com/office/drawing/2014/main" xmlns="" id="{0DBDD258-0B31-46B0-A4F8-3F6F659B0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46" y="166819"/>
            <a:ext cx="10685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2060"/>
                </a:solidFill>
              </a:rPr>
              <a:t>Cùng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thảo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luận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: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148044" y="1036469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Vì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kính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4" y="1560324"/>
            <a:ext cx="115994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itchFamily="18" charset="0"/>
              </a:rPr>
              <a:t>   </a:t>
            </a:r>
            <a:r>
              <a:rPr lang="en-US" altLang="en-US" sz="2800" b="1" dirty="0" err="1" smtClean="0">
                <a:latin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đóng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góp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cho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gia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đình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xã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hội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nên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công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lao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họ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cần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trân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trọng</a:t>
            </a:r>
            <a:r>
              <a:rPr lang="en-US" altLang="en-US" sz="2800" b="1" dirty="0" smtClean="0">
                <a:latin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cũng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kinh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nghiệm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nên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rất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đáng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quý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nhưng</a:t>
            </a:r>
            <a:r>
              <a:rPr lang="en-US" altLang="en-US" sz="2800" b="1" dirty="0" smtClean="0">
                <a:latin typeface="Times New Roman" pitchFamily="18" charset="0"/>
              </a:rPr>
              <a:t> do </a:t>
            </a:r>
            <a:r>
              <a:rPr lang="en-US" altLang="en-US" sz="2800" b="1" dirty="0" err="1" smtClean="0">
                <a:latin typeface="Times New Roman" pitchFamily="18" charset="0"/>
              </a:rPr>
              <a:t>tuổi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già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họ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gặp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khó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khăn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nên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cần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giúp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đỡ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động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viên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i="1" dirty="0"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325843" y="3620023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+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Tại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yêu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quý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4" y="4267545"/>
            <a:ext cx="11599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itchFamily="18" charset="0"/>
              </a:rPr>
              <a:t>   </a:t>
            </a:r>
            <a:r>
              <a:rPr lang="en-US" altLang="en-US" sz="2800" b="1" dirty="0" err="1" smtClean="0">
                <a:latin typeface="Times New Roman" pitchFamily="18" charset="0"/>
              </a:rPr>
              <a:t>Trẻ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những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bé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còn</a:t>
            </a:r>
            <a:r>
              <a:rPr lang="en-US" altLang="en-US" sz="2800" b="1" dirty="0" smtClean="0">
                <a:latin typeface="Times New Roman" pitchFamily="18" charset="0"/>
              </a:rPr>
              <a:t> non </a:t>
            </a:r>
            <a:r>
              <a:rPr lang="en-US" altLang="en-US" sz="2800" b="1" dirty="0" err="1" smtClean="0">
                <a:latin typeface="Times New Roman" pitchFamily="18" charset="0"/>
              </a:rPr>
              <a:t>nớt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cần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yêu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quý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chăm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sóc</a:t>
            </a:r>
            <a:r>
              <a:rPr lang="en-US" altLang="en-US" sz="2800" b="1" dirty="0" smtClean="0"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</a:rPr>
              <a:t>bảo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vệ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7078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5C92CE06-FB35-495D-9BDE-D238E1CA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44538"/>
            <a:ext cx="1097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vi-VN" altLang="en-US" sz="2800" b="1">
              <a:solidFill>
                <a:srgbClr val="FF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DA6BDD-8D7A-4833-9F6E-0B1DE8DD2A5E}"/>
              </a:ext>
            </a:extLst>
          </p:cNvPr>
          <p:cNvSpPr txBox="1"/>
          <p:nvPr/>
        </p:nvSpPr>
        <p:spPr>
          <a:xfrm>
            <a:off x="148044" y="1036469"/>
            <a:ext cx="1195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GHI NHỚ: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AA51DD-9EF6-4DB1-A98D-23320D2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1" y="1851620"/>
            <a:ext cx="1210309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latin typeface="Times New Roman" pitchFamily="18" charset="0"/>
              </a:rPr>
              <a:t>       </a:t>
            </a:r>
            <a:r>
              <a:rPr lang="en-US" altLang="en-US" sz="4800" b="1" dirty="0" err="1" smtClean="0">
                <a:latin typeface="Times New Roman" pitchFamily="18" charset="0"/>
              </a:rPr>
              <a:t>Người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già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và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trẻ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em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là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những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người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cần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được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quan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tâm</a:t>
            </a:r>
            <a:r>
              <a:rPr lang="en-US" altLang="en-US" sz="4800" b="1" dirty="0" smtClean="0">
                <a:latin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</a:rPr>
              <a:t>giúp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đỡ</a:t>
            </a:r>
            <a:r>
              <a:rPr lang="en-US" altLang="en-US" sz="4800" b="1" dirty="0" smtClean="0">
                <a:latin typeface="Times New Roman" pitchFamily="18" charset="0"/>
              </a:rPr>
              <a:t> ở </a:t>
            </a:r>
            <a:r>
              <a:rPr lang="en-US" altLang="en-US" sz="4800" b="1" dirty="0" err="1" smtClean="0">
                <a:latin typeface="Times New Roman" pitchFamily="18" charset="0"/>
              </a:rPr>
              <a:t>mọi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nơi</a:t>
            </a:r>
            <a:r>
              <a:rPr lang="en-US" altLang="en-US" sz="4800" b="1" dirty="0" smtClean="0">
                <a:latin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</a:rPr>
              <a:t>mọi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lúc</a:t>
            </a:r>
            <a:r>
              <a:rPr lang="en-US" altLang="en-US" sz="4800" b="1" dirty="0" smtClean="0">
                <a:latin typeface="Times New Roman" pitchFamily="18" charset="0"/>
              </a:rPr>
              <a:t>. </a:t>
            </a:r>
            <a:r>
              <a:rPr lang="en-US" altLang="en-US" sz="4800" b="1" dirty="0" err="1" smtClean="0">
                <a:latin typeface="Times New Roman" pitchFamily="18" charset="0"/>
              </a:rPr>
              <a:t>Kính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già</a:t>
            </a:r>
            <a:r>
              <a:rPr lang="en-US" altLang="en-US" sz="4800" b="1" dirty="0" smtClean="0">
                <a:latin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</a:rPr>
              <a:t>yêu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trẻ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là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truyền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thống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tốt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đẹp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của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dân</a:t>
            </a:r>
            <a:r>
              <a:rPr lang="en-US" altLang="en-US" sz="4800" b="1" dirty="0" smtClean="0"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</a:rPr>
              <a:t>tộc</a:t>
            </a:r>
            <a:r>
              <a:rPr lang="en-US" altLang="en-US" sz="4800" b="1" dirty="0" smtClean="0">
                <a:latin typeface="Times New Roman" pitchFamily="18" charset="0"/>
              </a:rPr>
              <a:t> ta.</a:t>
            </a:r>
          </a:p>
          <a:p>
            <a:endParaRPr lang="en-US" altLang="en-US" sz="4000" b="1" i="1" dirty="0" smtClean="0">
              <a:latin typeface="Times New Roman" pitchFamily="18" charset="0"/>
            </a:endParaRPr>
          </a:p>
          <a:p>
            <a:r>
              <a:rPr lang="en-US" altLang="en-US" sz="4000" b="1" i="1" dirty="0" smtClean="0">
                <a:latin typeface="Times New Roman" pitchFamily="18" charset="0"/>
              </a:rPr>
              <a:t>                </a:t>
            </a:r>
            <a:r>
              <a:rPr lang="en-US" altLang="en-US" sz="4000" b="1" i="1" dirty="0" err="1" smtClean="0">
                <a:latin typeface="Times New Roman" pitchFamily="18" charset="0"/>
              </a:rPr>
              <a:t>Yêu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trẻ</a:t>
            </a:r>
            <a:r>
              <a:rPr lang="en-US" altLang="en-US" sz="4000" b="1" i="1" dirty="0" smtClean="0">
                <a:latin typeface="Times New Roman" pitchFamily="18" charset="0"/>
              </a:rPr>
              <a:t>, </a:t>
            </a:r>
            <a:r>
              <a:rPr lang="en-US" altLang="en-US" sz="4000" b="1" i="1" dirty="0" err="1" smtClean="0">
                <a:latin typeface="Times New Roman" pitchFamily="18" charset="0"/>
              </a:rPr>
              <a:t>trẻ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đến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nhà</a:t>
            </a:r>
            <a:r>
              <a:rPr lang="en-US" altLang="en-US" sz="4000" b="1" i="1" dirty="0" smtClean="0">
                <a:latin typeface="Times New Roman" pitchFamily="18" charset="0"/>
              </a:rPr>
              <a:t>; </a:t>
            </a:r>
            <a:r>
              <a:rPr lang="en-US" altLang="en-US" sz="4000" b="1" i="1" dirty="0" err="1" smtClean="0">
                <a:latin typeface="Times New Roman" pitchFamily="18" charset="0"/>
              </a:rPr>
              <a:t>Kính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già</a:t>
            </a:r>
            <a:r>
              <a:rPr lang="en-US" altLang="en-US" sz="4000" b="1" i="1" dirty="0" smtClean="0">
                <a:latin typeface="Times New Roman" pitchFamily="18" charset="0"/>
              </a:rPr>
              <a:t>, </a:t>
            </a:r>
            <a:r>
              <a:rPr lang="en-US" altLang="en-US" sz="4000" b="1" i="1" dirty="0" err="1" smtClean="0">
                <a:latin typeface="Times New Roman" pitchFamily="18" charset="0"/>
              </a:rPr>
              <a:t>già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để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tuổi</a:t>
            </a:r>
            <a:r>
              <a:rPr lang="en-US" altLang="en-US" sz="4000" b="1" i="1" dirty="0" smtClean="0"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</a:rPr>
              <a:t>cho</a:t>
            </a:r>
            <a:r>
              <a:rPr lang="en-US" altLang="en-US" sz="4000" b="1" i="1" dirty="0" smtClean="0">
                <a:latin typeface="Times New Roman" pitchFamily="18" charset="0"/>
              </a:rPr>
              <a:t>.</a:t>
            </a:r>
          </a:p>
          <a:p>
            <a:r>
              <a:rPr lang="en-US" altLang="en-US" sz="3600" b="1" dirty="0" smtClean="0">
                <a:latin typeface="Times New Roman" pitchFamily="18" charset="0"/>
              </a:rPr>
              <a:t>                                                                              </a:t>
            </a:r>
            <a:r>
              <a:rPr lang="en-US" altLang="en-US" sz="3600" b="1" dirty="0" err="1" smtClean="0">
                <a:latin typeface="Times New Roman" pitchFamily="18" charset="0"/>
              </a:rPr>
              <a:t>Tục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ngữ</a:t>
            </a:r>
            <a:endParaRPr lang="en-US" alt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5794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WordArt 2"/>
          <p:cNvSpPr>
            <a:spLocks noChangeArrowheads="1" noChangeShapeType="1" noTextEdit="1"/>
          </p:cNvSpPr>
          <p:nvPr/>
        </p:nvSpPr>
        <p:spPr bwMode="auto">
          <a:xfrm>
            <a:off x="2960688" y="1981200"/>
            <a:ext cx="59944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</p:txBody>
      </p:sp>
      <p:sp>
        <p:nvSpPr>
          <p:cNvPr id="241667" name="WordArt 3"/>
          <p:cNvSpPr>
            <a:spLocks noChangeArrowheads="1" noChangeShapeType="1" noTextEdit="1"/>
          </p:cNvSpPr>
          <p:nvPr/>
        </p:nvSpPr>
        <p:spPr bwMode="auto">
          <a:xfrm>
            <a:off x="1763486" y="3124200"/>
            <a:ext cx="838635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NHỮNG VIỆC LÀM KÍNH GIÀ, YÊU TRẺ</a:t>
            </a:r>
            <a:endParaRPr lang="en-US" sz="28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0263" y="489858"/>
            <a:ext cx="11273246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0263" y="1667918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0263" y="2395084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263" y="312225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8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15476" y="1046348"/>
            <a:ext cx="109149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15476" y="2592389"/>
            <a:ext cx="109149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11273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3598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942</Words>
  <Application>Microsoft Office PowerPoint</Application>
  <PresentationFormat>Widescreen</PresentationFormat>
  <Paragraphs>80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sister</dc:creator>
  <cp:lastModifiedBy>AD</cp:lastModifiedBy>
  <cp:revision>136</cp:revision>
  <dcterms:created xsi:type="dcterms:W3CDTF">2020-04-18T03:06:29Z</dcterms:created>
  <dcterms:modified xsi:type="dcterms:W3CDTF">2022-11-21T07:14:21Z</dcterms:modified>
</cp:coreProperties>
</file>